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6" r:id="rId2"/>
    <p:sldId id="279" r:id="rId3"/>
    <p:sldId id="263" r:id="rId4"/>
    <p:sldId id="257" r:id="rId5"/>
    <p:sldId id="278" r:id="rId6"/>
    <p:sldId id="258" r:id="rId7"/>
    <p:sldId id="259" r:id="rId8"/>
    <p:sldId id="261" r:id="rId9"/>
    <p:sldId id="260" r:id="rId10"/>
    <p:sldId id="262" r:id="rId11"/>
    <p:sldId id="264" r:id="rId12"/>
    <p:sldId id="265" r:id="rId13"/>
    <p:sldId id="266" r:id="rId14"/>
    <p:sldId id="267" r:id="rId15"/>
    <p:sldId id="27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254BD-B707-4851-A123-23217864F441}" type="datetimeFigureOut">
              <a:rPr lang="de-CH" smtClean="0"/>
              <a:t>08.10.2017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F2EA3-55CC-41BC-A60A-18DE51BA56F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919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rei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46ACF7-495B-4588-AFEA-E9D3C752CA39}" type="datetimeFigureOut">
              <a:rPr lang="de-CH" smtClean="0"/>
              <a:pPr/>
              <a:t>08.10.2017</a:t>
            </a:fld>
            <a:endParaRPr lang="de-CH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CH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AC84F2-EF55-4E95-89C3-88BA2988D786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sz="7200" dirty="0" smtClean="0"/>
              <a:t>Turnierwesen</a:t>
            </a:r>
            <a:endParaRPr lang="de-CH" sz="7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CH" sz="4800" dirty="0" smtClean="0"/>
          </a:p>
          <a:p>
            <a:r>
              <a:rPr lang="de-CH" sz="4800" dirty="0" smtClean="0"/>
              <a:t>Modul 3 unserer</a:t>
            </a:r>
          </a:p>
          <a:p>
            <a:pPr marL="82296" indent="0">
              <a:buNone/>
            </a:pPr>
            <a:r>
              <a:rPr lang="de-CH" sz="4800" dirty="0" smtClean="0"/>
              <a:t>SKR Trainerausbildung</a:t>
            </a:r>
          </a:p>
          <a:p>
            <a:r>
              <a:rPr lang="de-CH" sz="4800" dirty="0" smtClean="0"/>
              <a:t>Herzlich Willkommen</a:t>
            </a:r>
          </a:p>
          <a:p>
            <a:pPr marL="82296" indent="0">
              <a:buNone/>
            </a:pPr>
            <a:r>
              <a:rPr lang="de-CH" sz="4800" dirty="0"/>
              <a:t>u</a:t>
            </a:r>
            <a:r>
              <a:rPr lang="de-CH" sz="4800" dirty="0" smtClean="0"/>
              <a:t>nd viel Spass</a:t>
            </a:r>
          </a:p>
        </p:txBody>
      </p:sp>
    </p:spTree>
    <p:extLst>
      <p:ext uri="{BB962C8B-B14F-4D97-AF65-F5344CB8AC3E}">
        <p14:creationId xmlns:p14="http://schemas.microsoft.com/office/powerpoint/2010/main" val="1216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Reglemente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ESKA Reglement für Shobu </a:t>
            </a:r>
            <a:r>
              <a:rPr lang="de-CH" dirty="0" err="1" smtClean="0"/>
              <a:t>Ippon</a:t>
            </a:r>
            <a:r>
              <a:rPr lang="de-CH" dirty="0" smtClean="0"/>
              <a:t> Turniere</a:t>
            </a:r>
          </a:p>
          <a:p>
            <a:r>
              <a:rPr lang="de-CH" dirty="0" smtClean="0"/>
              <a:t>Link:</a:t>
            </a:r>
          </a:p>
          <a:p>
            <a:pPr marL="82296" indent="0">
              <a:buNone/>
            </a:pPr>
            <a:r>
              <a:rPr lang="de-CH" dirty="0"/>
              <a:t>http://www.jka-karate.ch/download/</a:t>
            </a:r>
          </a:p>
          <a:p>
            <a:pPr marL="82296" indent="0">
              <a:buNone/>
            </a:pPr>
            <a:r>
              <a:rPr lang="de-CH" dirty="0"/>
              <a:t>reglemente.html</a:t>
            </a:r>
          </a:p>
          <a:p>
            <a:r>
              <a:rPr lang="de-CH" dirty="0" smtClean="0"/>
              <a:t>Literatur:</a:t>
            </a:r>
          </a:p>
          <a:p>
            <a:pPr marL="82296" indent="0">
              <a:buNone/>
            </a:pPr>
            <a:r>
              <a:rPr lang="de-CH" dirty="0" err="1" smtClean="0"/>
              <a:t>Nakayama</a:t>
            </a:r>
            <a:r>
              <a:rPr lang="de-CH" dirty="0" smtClean="0"/>
              <a:t>, </a:t>
            </a:r>
            <a:r>
              <a:rPr lang="de-CH" dirty="0" err="1" smtClean="0"/>
              <a:t>Masatoshi</a:t>
            </a:r>
            <a:r>
              <a:rPr lang="de-CH" dirty="0" smtClean="0"/>
              <a:t>: </a:t>
            </a:r>
          </a:p>
          <a:p>
            <a:pPr marL="82296" indent="0">
              <a:buNone/>
            </a:pPr>
            <a:r>
              <a:rPr lang="de-CH" dirty="0" smtClean="0"/>
              <a:t>Karate Perfekt 5 – 8, Falken Verlag</a:t>
            </a:r>
            <a:endParaRPr lang="de-CH" dirty="0"/>
          </a:p>
          <a:p>
            <a:endParaRPr lang="de-CH" dirty="0"/>
          </a:p>
          <a:p>
            <a:endParaRPr lang="de-CH" dirty="0" smtClean="0"/>
          </a:p>
          <a:p>
            <a:pPr>
              <a:buFont typeface="Arial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0515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Reglemente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WKF Reglement für Shobu Turniere</a:t>
            </a:r>
          </a:p>
          <a:p>
            <a:r>
              <a:rPr lang="de-CH" dirty="0" smtClean="0"/>
              <a:t>Link:</a:t>
            </a:r>
          </a:p>
          <a:p>
            <a:pPr marL="82296" indent="0">
              <a:buNone/>
            </a:pPr>
            <a:r>
              <a:rPr lang="de-CH" dirty="0"/>
              <a:t>http://www.jka-karate.ch/download/</a:t>
            </a:r>
          </a:p>
          <a:p>
            <a:pPr marL="82296" indent="0">
              <a:buNone/>
            </a:pPr>
            <a:r>
              <a:rPr lang="de-CH" dirty="0"/>
              <a:t>reglemente.html</a:t>
            </a:r>
          </a:p>
          <a:p>
            <a:r>
              <a:rPr lang="de-CH" dirty="0" smtClean="0"/>
              <a:t>Die wichtigsten Unterschiede </a:t>
            </a:r>
            <a:r>
              <a:rPr lang="de-CH" dirty="0" err="1" smtClean="0"/>
              <a:t>Ippon</a:t>
            </a:r>
            <a:r>
              <a:rPr lang="de-CH" dirty="0" smtClean="0"/>
              <a:t> Shobu/Shobu sind in der Dokumentation aufgeführt.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964111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Reglemente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SKR Sportreglement für die Frühlings- und Herbstturniere</a:t>
            </a:r>
          </a:p>
          <a:p>
            <a:r>
              <a:rPr lang="de-CH" dirty="0" smtClean="0"/>
              <a:t>Link:</a:t>
            </a:r>
          </a:p>
          <a:p>
            <a:pPr marL="82296" indent="0">
              <a:buNone/>
            </a:pPr>
            <a:r>
              <a:rPr lang="de-CH" dirty="0"/>
              <a:t>http://www.jka-karate.ch/download/</a:t>
            </a:r>
          </a:p>
          <a:p>
            <a:pPr marL="82296" indent="0">
              <a:buNone/>
            </a:pPr>
            <a:r>
              <a:rPr lang="de-CH" dirty="0"/>
              <a:t>reglemente.html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02040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Reglemente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e</a:t>
            </a:r>
            <a:r>
              <a:rPr lang="de-CH" dirty="0" smtClean="0"/>
              <a:t>igenes Reglement für den </a:t>
            </a:r>
          </a:p>
          <a:p>
            <a:pPr marL="82296" indent="0">
              <a:buNone/>
            </a:pPr>
            <a:r>
              <a:rPr lang="de-CH" dirty="0" smtClean="0"/>
              <a:t>   </a:t>
            </a:r>
            <a:r>
              <a:rPr lang="de-CH" dirty="0" err="1" smtClean="0"/>
              <a:t>Fujimura</a:t>
            </a:r>
            <a:r>
              <a:rPr lang="de-CH" dirty="0" smtClean="0"/>
              <a:t>-Cup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879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Schiedsrichterwesen SKR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Organisation	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Schiedsrichterkommission:</a:t>
            </a:r>
          </a:p>
          <a:p>
            <a:pPr marL="82296" indent="0">
              <a:buNone/>
            </a:pPr>
            <a:r>
              <a:rPr lang="de-CH" dirty="0"/>
              <a:t>	</a:t>
            </a:r>
            <a:r>
              <a:rPr lang="de-CH" dirty="0" smtClean="0"/>
              <a:t>Tommaso Mini, Präsident</a:t>
            </a:r>
          </a:p>
          <a:p>
            <a:pPr marL="82296" indent="0">
              <a:buNone/>
            </a:pPr>
            <a:r>
              <a:rPr lang="de-CH" dirty="0"/>
              <a:t>	</a:t>
            </a:r>
            <a:r>
              <a:rPr lang="de-CH" dirty="0" smtClean="0"/>
              <a:t>Daniel Brunner</a:t>
            </a:r>
          </a:p>
          <a:p>
            <a:pPr marL="82296" indent="0">
              <a:buNone/>
            </a:pPr>
            <a:r>
              <a:rPr lang="de-CH" dirty="0"/>
              <a:t>	</a:t>
            </a:r>
            <a:r>
              <a:rPr lang="de-CH" dirty="0" smtClean="0"/>
              <a:t>Beni </a:t>
            </a:r>
            <a:r>
              <a:rPr lang="de-CH" dirty="0" err="1" smtClean="0"/>
              <a:t>Isenegger</a:t>
            </a:r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87619700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Schiedsrichterwesen SKF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Organisation</a:t>
            </a:r>
          </a:p>
          <a:p>
            <a:r>
              <a:rPr lang="de-CH" dirty="0" smtClean="0"/>
              <a:t>Schiedsrichterkommission NSK</a:t>
            </a:r>
          </a:p>
          <a:p>
            <a:pPr marL="82296" indent="0">
              <a:buNone/>
            </a:pPr>
            <a:r>
              <a:rPr lang="de-CH" dirty="0" smtClean="0"/>
              <a:t>   - </a:t>
            </a:r>
            <a:r>
              <a:rPr lang="de-CH" dirty="0"/>
              <a:t>Ein </a:t>
            </a:r>
            <a:r>
              <a:rPr lang="de-CH" dirty="0" smtClean="0"/>
              <a:t>Präsident </a:t>
            </a:r>
            <a:r>
              <a:rPr lang="de-CH" sz="2400" dirty="0" smtClean="0"/>
              <a:t>(wird alle 2 Jahre vom ZV </a:t>
            </a:r>
            <a:r>
              <a:rPr lang="de-CH" sz="2400" dirty="0" smtClean="0"/>
              <a:t>gewählt, im Moment Tommaso Mini)</a:t>
            </a:r>
            <a:endParaRPr lang="de-CH" sz="2400" dirty="0" smtClean="0"/>
          </a:p>
          <a:p>
            <a:pPr marL="82296" indent="0">
              <a:buNone/>
            </a:pPr>
            <a:r>
              <a:rPr lang="de-CH" dirty="0"/>
              <a:t> </a:t>
            </a:r>
            <a:r>
              <a:rPr lang="de-CH" dirty="0" smtClean="0"/>
              <a:t>  - Ein Vertreter pro Sektion</a:t>
            </a:r>
          </a:p>
          <a:p>
            <a:pPr marL="82296" indent="0">
              <a:buNone/>
            </a:pPr>
            <a:r>
              <a:rPr lang="de-CH" dirty="0"/>
              <a:t> </a:t>
            </a:r>
            <a:r>
              <a:rPr lang="de-CH" dirty="0" smtClean="0"/>
              <a:t>  - alle EKF SR ab Referee </a:t>
            </a:r>
            <a:r>
              <a:rPr lang="de-CH" dirty="0" smtClean="0"/>
              <a:t>A </a:t>
            </a:r>
            <a:r>
              <a:rPr lang="de-CH" sz="2400" dirty="0" smtClean="0"/>
              <a:t>(im Moment für den SKR Daniel Brunner, ab März 2018 zusätzlich Katherine Broder)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28262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</p:spPr>
        <p:txBody>
          <a:bodyPr>
            <a:normAutofit/>
          </a:bodyPr>
          <a:lstStyle/>
          <a:p>
            <a:r>
              <a:rPr lang="de-CH" dirty="0"/>
              <a:t>Ausbildung im Shobu </a:t>
            </a:r>
            <a:r>
              <a:rPr lang="de-CH" dirty="0" smtClean="0"/>
              <a:t>System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Kumite: Anwärter, C, B, A</a:t>
            </a:r>
          </a:p>
          <a:p>
            <a:r>
              <a:rPr lang="de-CH" dirty="0" smtClean="0"/>
              <a:t>Kata: B, A</a:t>
            </a:r>
          </a:p>
          <a:p>
            <a:r>
              <a:rPr lang="de-CH" dirty="0" smtClean="0"/>
              <a:t>Theorie- und Praxisprüfungen</a:t>
            </a:r>
          </a:p>
          <a:p>
            <a:r>
              <a:rPr lang="de-CH" dirty="0" smtClean="0"/>
              <a:t>C: Aufgabe der Sektionen</a:t>
            </a:r>
          </a:p>
          <a:p>
            <a:r>
              <a:rPr lang="de-CH" dirty="0" smtClean="0"/>
              <a:t>B, A: Aufgabe der SKF</a:t>
            </a:r>
          </a:p>
          <a:p>
            <a:endParaRPr lang="de-CH" dirty="0"/>
          </a:p>
          <a:p>
            <a:r>
              <a:rPr lang="de-CH" dirty="0" smtClean="0"/>
              <a:t>Anwärter: Karateka ab 3. </a:t>
            </a:r>
            <a:r>
              <a:rPr lang="de-CH" dirty="0" err="1" smtClean="0"/>
              <a:t>kyu</a:t>
            </a:r>
            <a:r>
              <a:rPr lang="de-CH" dirty="0" smtClean="0"/>
              <a:t> melden sich bei der </a:t>
            </a:r>
            <a:r>
              <a:rPr lang="de-CH" dirty="0" smtClean="0"/>
              <a:t>SKR SR Kommission</a:t>
            </a:r>
            <a:r>
              <a:rPr lang="de-CH" dirty="0" smtClean="0"/>
              <a:t>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236120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Link Prüfungsreglement:</a:t>
            </a:r>
          </a:p>
          <a:p>
            <a:pPr marL="82296" indent="0">
              <a:buNone/>
            </a:pPr>
            <a:r>
              <a:rPr lang="de-CH" dirty="0" smtClean="0"/>
              <a:t>http://www.karate.ch/files/sort/sr/skf_reglement/R_Schiedsrichterreglement.pdf</a:t>
            </a:r>
            <a:endParaRPr lang="de-CH" dirty="0"/>
          </a:p>
          <a:p>
            <a:endParaRPr lang="de-CH" dirty="0" smtClean="0"/>
          </a:p>
          <a:p>
            <a:r>
              <a:rPr lang="de-CH" dirty="0" smtClean="0"/>
              <a:t>Link Prüfungsfragen:</a:t>
            </a:r>
          </a:p>
          <a:p>
            <a:pPr marL="82296" indent="0">
              <a:buNone/>
            </a:pPr>
            <a:r>
              <a:rPr lang="de-CH" dirty="0" smtClean="0"/>
              <a:t>http://www.jka-karate.ch/schiedsrichter/downloads.html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53235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Ausbildung im Shobu </a:t>
            </a:r>
            <a:r>
              <a:rPr lang="de-CH" dirty="0" err="1" smtClean="0"/>
              <a:t>Ippon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Schiedsrichterkurse mit </a:t>
            </a:r>
            <a:r>
              <a:rPr lang="de-CH" dirty="0" smtClean="0"/>
              <a:t>Theorieprüfungen am Nachwuchscup in </a:t>
            </a:r>
            <a:r>
              <a:rPr lang="de-CH" dirty="0" err="1" smtClean="0"/>
              <a:t>Dagmersellen</a:t>
            </a:r>
            <a:r>
              <a:rPr lang="de-CH" dirty="0" smtClean="0"/>
              <a:t> (C) </a:t>
            </a:r>
            <a:r>
              <a:rPr lang="de-CH" dirty="0" smtClean="0"/>
              <a:t>und an der </a:t>
            </a:r>
            <a:r>
              <a:rPr lang="de-CH" dirty="0" err="1"/>
              <a:t>Ippon</a:t>
            </a:r>
            <a:r>
              <a:rPr lang="de-CH" dirty="0"/>
              <a:t> Shobu SM </a:t>
            </a:r>
            <a:r>
              <a:rPr lang="de-CH" dirty="0" smtClean="0"/>
              <a:t>in Bern (C,B,A)</a:t>
            </a:r>
            <a:endParaRPr lang="de-CH" dirty="0" smtClean="0"/>
          </a:p>
          <a:p>
            <a:r>
              <a:rPr lang="de-CH" dirty="0"/>
              <a:t>Schiedsrichterkurse mit Praxisprüfungen </a:t>
            </a:r>
            <a:r>
              <a:rPr lang="de-CH" dirty="0" smtClean="0"/>
              <a:t>am Frühlingsturnier </a:t>
            </a:r>
            <a:r>
              <a:rPr lang="de-CH" dirty="0" smtClean="0"/>
              <a:t>des </a:t>
            </a:r>
            <a:r>
              <a:rPr lang="de-CH" dirty="0" smtClean="0"/>
              <a:t>SKR(C)</a:t>
            </a:r>
            <a:endParaRPr lang="de-CH" dirty="0" smtClean="0"/>
          </a:p>
          <a:p>
            <a:r>
              <a:rPr lang="de-CH" dirty="0"/>
              <a:t>Schiedsrichterkurse mit </a:t>
            </a:r>
            <a:r>
              <a:rPr lang="de-CH" dirty="0" smtClean="0"/>
              <a:t>Praxisprüfungen </a:t>
            </a:r>
            <a:r>
              <a:rPr lang="de-CH" dirty="0"/>
              <a:t>an </a:t>
            </a:r>
            <a:r>
              <a:rPr lang="de-CH" dirty="0" smtClean="0"/>
              <a:t>der </a:t>
            </a:r>
            <a:r>
              <a:rPr lang="de-CH" dirty="0" err="1" smtClean="0"/>
              <a:t>Ippon</a:t>
            </a:r>
            <a:r>
              <a:rPr lang="de-CH" dirty="0" smtClean="0"/>
              <a:t> Shobu SM und am </a:t>
            </a:r>
            <a:r>
              <a:rPr lang="de-CH" dirty="0" err="1" smtClean="0"/>
              <a:t>Fujimura</a:t>
            </a:r>
            <a:r>
              <a:rPr lang="de-CH" dirty="0" smtClean="0"/>
              <a:t>-Cup (C, B, A)</a:t>
            </a:r>
          </a:p>
        </p:txBody>
      </p:sp>
    </p:spTree>
    <p:extLst>
      <p:ext uri="{BB962C8B-B14F-4D97-AF65-F5344CB8AC3E}">
        <p14:creationId xmlns:p14="http://schemas.microsoft.com/office/powerpoint/2010/main" val="20293200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SKR Kader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Kaderverantwortlicher: Beni </a:t>
            </a:r>
            <a:r>
              <a:rPr lang="de-CH" dirty="0" err="1" smtClean="0"/>
              <a:t>Isenegger</a:t>
            </a:r>
            <a:r>
              <a:rPr lang="de-CH" dirty="0"/>
              <a:t> </a:t>
            </a:r>
            <a:r>
              <a:rPr lang="de-CH" dirty="0" smtClean="0"/>
              <a:t>aus der TK, Zoran </a:t>
            </a:r>
            <a:r>
              <a:rPr lang="de-CH" dirty="0" err="1" smtClean="0"/>
              <a:t>Ivetic</a:t>
            </a:r>
            <a:endParaRPr lang="de-CH" dirty="0" smtClean="0"/>
          </a:p>
          <a:p>
            <a:r>
              <a:rPr lang="de-CH" dirty="0" smtClean="0"/>
              <a:t>Trainer Kumite: Zoran </a:t>
            </a:r>
            <a:r>
              <a:rPr lang="de-CH" dirty="0" err="1" smtClean="0"/>
              <a:t>Ivetic</a:t>
            </a:r>
            <a:r>
              <a:rPr lang="de-CH" dirty="0" smtClean="0"/>
              <a:t>, Daniel Albrecht und Daniel Lopez</a:t>
            </a:r>
          </a:p>
          <a:p>
            <a:r>
              <a:rPr lang="de-CH" dirty="0" smtClean="0"/>
              <a:t>Trainer Kata: Andrea Kennel und Hanspeter </a:t>
            </a:r>
            <a:r>
              <a:rPr lang="de-CH" dirty="0" err="1" smtClean="0"/>
              <a:t>Rütsche</a:t>
            </a:r>
            <a:endParaRPr lang="de-CH" dirty="0" smtClean="0"/>
          </a:p>
          <a:p>
            <a:r>
              <a:rPr lang="de-CH" dirty="0" smtClean="0"/>
              <a:t>Administration: Lamberto </a:t>
            </a:r>
            <a:r>
              <a:rPr lang="de-CH" dirty="0" err="1" smtClean="0"/>
              <a:t>Grippi</a:t>
            </a:r>
            <a:endParaRPr lang="de-CH" dirty="0" smtClean="0"/>
          </a:p>
          <a:p>
            <a:r>
              <a:rPr lang="de-CH" dirty="0" smtClean="0"/>
              <a:t>Kaderverantwortliche werden durch SKR-TK bestimmt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853205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Tagesablauf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CH" sz="2800" dirty="0" smtClean="0"/>
              <a:t>Restaurant Sonne</a:t>
            </a:r>
          </a:p>
          <a:p>
            <a:r>
              <a:rPr lang="de-CH" sz="2800" dirty="0" smtClean="0"/>
              <a:t>09:40 Uhr: Theorieteil Turnierwesen</a:t>
            </a:r>
          </a:p>
          <a:p>
            <a:r>
              <a:rPr lang="de-CH" sz="2800" dirty="0" smtClean="0"/>
              <a:t>10:10 Uhr: Theorieteil Coaching</a:t>
            </a:r>
          </a:p>
          <a:p>
            <a:r>
              <a:rPr lang="de-CH" sz="2800" dirty="0" smtClean="0"/>
              <a:t>11:30 Uhr: Theorieteil Bewertungskriterien</a:t>
            </a:r>
          </a:p>
          <a:p>
            <a:r>
              <a:rPr lang="de-CH" sz="2800" dirty="0" smtClean="0"/>
              <a:t>12:00 Uhr: Mittagessen </a:t>
            </a:r>
          </a:p>
          <a:p>
            <a:r>
              <a:rPr lang="de-CH" sz="2800" dirty="0" smtClean="0"/>
              <a:t>13:15 Uhr: Verschiebung ins </a:t>
            </a:r>
            <a:r>
              <a:rPr lang="de-CH" sz="2800" dirty="0" err="1" smtClean="0"/>
              <a:t>Dojo</a:t>
            </a:r>
            <a:r>
              <a:rPr lang="de-CH" sz="2800" dirty="0" smtClean="0"/>
              <a:t> </a:t>
            </a:r>
            <a:r>
              <a:rPr lang="de-CH" sz="2800" dirty="0" err="1" smtClean="0"/>
              <a:t>Reiden</a:t>
            </a:r>
            <a:endParaRPr lang="de-CH" sz="2800" dirty="0" smtClean="0"/>
          </a:p>
          <a:p>
            <a:r>
              <a:rPr lang="de-CH" sz="2800" dirty="0" smtClean="0"/>
              <a:t>13:30 Uhr: Praxisteil SR Kata und Kumite in 2 Gruppen</a:t>
            </a:r>
          </a:p>
          <a:p>
            <a:r>
              <a:rPr lang="de-CH" sz="2800" dirty="0" smtClean="0"/>
              <a:t>14:15 Uhr: Gruppenarbeit Turnierwesen</a:t>
            </a:r>
          </a:p>
          <a:p>
            <a:r>
              <a:rPr lang="de-CH" sz="2800" dirty="0" smtClean="0"/>
              <a:t>15:00 Uhr: Präsentation der Gruppenarbeiten</a:t>
            </a:r>
          </a:p>
          <a:p>
            <a:r>
              <a:rPr lang="de-CH" sz="2800" dirty="0" smtClean="0"/>
              <a:t>16:00 Uhr: Feedback, Ende Trainerkurs</a:t>
            </a:r>
          </a:p>
          <a:p>
            <a:endParaRPr lang="de-CH" sz="2800" u="sng" dirty="0"/>
          </a:p>
        </p:txBody>
      </p:sp>
    </p:spTree>
    <p:extLst>
      <p:ext uri="{BB962C8B-B14F-4D97-AF65-F5344CB8AC3E}">
        <p14:creationId xmlns:p14="http://schemas.microsoft.com/office/powerpoint/2010/main" val="179204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Aufnahmekriterien SKR Kader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Empfehlung durch den </a:t>
            </a:r>
            <a:r>
              <a:rPr lang="de-CH" dirty="0" err="1" smtClean="0"/>
              <a:t>Dojoleiter</a:t>
            </a:r>
            <a:endParaRPr lang="de-CH" dirty="0" smtClean="0"/>
          </a:p>
          <a:p>
            <a:r>
              <a:rPr lang="de-CH" dirty="0" smtClean="0"/>
              <a:t>Regelmässiges Training im </a:t>
            </a:r>
            <a:r>
              <a:rPr lang="de-CH" dirty="0" err="1" smtClean="0"/>
              <a:t>Dojo</a:t>
            </a:r>
            <a:endParaRPr lang="de-CH" dirty="0" smtClean="0"/>
          </a:p>
          <a:p>
            <a:r>
              <a:rPr lang="de-CH" dirty="0" smtClean="0"/>
              <a:t>Teilnahme an den Kadertrainings</a:t>
            </a:r>
          </a:p>
          <a:p>
            <a:r>
              <a:rPr lang="de-CH" dirty="0" smtClean="0"/>
              <a:t>Teilnahme an allen SKR und Swiss Karate League Turnieren</a:t>
            </a:r>
          </a:p>
          <a:p>
            <a:r>
              <a:rPr lang="de-CH" dirty="0" smtClean="0"/>
              <a:t>Punktegewinn an den SKL Turnieren</a:t>
            </a:r>
          </a:p>
          <a:p>
            <a:pPr marL="82296" indent="0">
              <a:buNone/>
            </a:pPr>
            <a:endParaRPr lang="de-CH" dirty="0" smtClean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075256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SKF Kader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U 18: Aufnahme in ein Stützpunktkader nach erfolgreicher Absolvierung der Talentsichtungstage (Piste); danach evtl. Aufgebot für das SKF Kader</a:t>
            </a:r>
          </a:p>
          <a:p>
            <a:r>
              <a:rPr lang="de-CH" dirty="0" smtClean="0"/>
              <a:t>18+: Medaillengewinner an der Shobu SM werden evtl. für das SKF Kader aufgeboten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092506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SKR Strukturen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Habt Ihr noch Fragen zum Aufbau und der Struktur der Wettkämpfe und des Kaders im SKR?</a:t>
            </a:r>
          </a:p>
          <a:p>
            <a:endParaRPr lang="de-CH" dirty="0" smtClean="0"/>
          </a:p>
          <a:p>
            <a:r>
              <a:rPr lang="de-CH" dirty="0" smtClean="0"/>
              <a:t>Danke für </a:t>
            </a:r>
            <a:r>
              <a:rPr lang="de-CH" smtClean="0"/>
              <a:t>Eure Aufmerksamkeit</a:t>
            </a:r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kurze Pause</a:t>
            </a:r>
            <a:endParaRPr lang="de-CH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Agenda (Theorieteil)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Turnierwesen: Gemeinsamkeiten und Unterschiede SKR -SKF</a:t>
            </a:r>
          </a:p>
          <a:p>
            <a:endParaRPr lang="de-CH" dirty="0" smtClean="0"/>
          </a:p>
          <a:p>
            <a:r>
              <a:rPr lang="de-CH" dirty="0" smtClean="0"/>
              <a:t>Coaching</a:t>
            </a:r>
          </a:p>
          <a:p>
            <a:endParaRPr lang="de-CH" dirty="0" smtClean="0"/>
          </a:p>
          <a:p>
            <a:r>
              <a:rPr lang="de-CH" dirty="0" smtClean="0"/>
              <a:t>Bewertungskriterien bei Kata und Kumite</a:t>
            </a:r>
          </a:p>
          <a:p>
            <a:pPr marL="82296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312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Turnierwesen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Turniere</a:t>
            </a:r>
          </a:p>
          <a:p>
            <a:r>
              <a:rPr lang="de-CH" dirty="0" err="1" smtClean="0"/>
              <a:t>Reglemente</a:t>
            </a:r>
            <a:endParaRPr lang="de-CH" dirty="0" smtClean="0"/>
          </a:p>
          <a:p>
            <a:r>
              <a:rPr lang="de-CH" dirty="0" smtClean="0"/>
              <a:t>Schiedsrichterwesen</a:t>
            </a:r>
          </a:p>
          <a:p>
            <a:r>
              <a:rPr lang="de-CH" dirty="0" smtClean="0"/>
              <a:t>Kader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528099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Turniere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6808800" cy="4663440"/>
          </a:xfrm>
        </p:spPr>
        <p:txBody>
          <a:bodyPr/>
          <a:lstStyle/>
          <a:p>
            <a:r>
              <a:rPr lang="de-CH" dirty="0" err="1" smtClean="0"/>
              <a:t>Ippon</a:t>
            </a:r>
            <a:r>
              <a:rPr lang="de-CH" dirty="0" smtClean="0"/>
              <a:t> Shobu </a:t>
            </a:r>
            <a:r>
              <a:rPr lang="de-CH" dirty="0" smtClean="0"/>
              <a:t>SKR und SKF</a:t>
            </a:r>
            <a:endParaRPr lang="de-CH" dirty="0" smtClean="0"/>
          </a:p>
          <a:p>
            <a:r>
              <a:rPr lang="de-CH" dirty="0"/>
              <a:t>Shobu </a:t>
            </a:r>
            <a:r>
              <a:rPr lang="de-CH" dirty="0" smtClean="0"/>
              <a:t>SKR und SKF</a:t>
            </a:r>
            <a:endParaRPr lang="de-CH" dirty="0"/>
          </a:p>
          <a:p>
            <a:pPr marL="82296" indent="0">
              <a:buNone/>
            </a:pPr>
            <a:r>
              <a:rPr lang="de-CH" dirty="0" smtClean="0"/>
              <a:t>	</a:t>
            </a:r>
          </a:p>
          <a:p>
            <a:pPr marL="82296" indent="0">
              <a:buNone/>
            </a:pPr>
            <a:endParaRPr lang="de-CH" dirty="0" smtClean="0"/>
          </a:p>
          <a:p>
            <a:r>
              <a:rPr lang="de-CH" dirty="0" smtClean="0"/>
              <a:t>Kinderturniere, siehe Dokumentation</a:t>
            </a:r>
          </a:p>
          <a:p>
            <a:r>
              <a:rPr lang="de-CH" dirty="0" smtClean="0"/>
              <a:t>Einstieg in die Wettkampfphase mit den versch. Kategorien Kata, </a:t>
            </a:r>
            <a:r>
              <a:rPr lang="de-CH" dirty="0" err="1" smtClean="0"/>
              <a:t>Kihon</a:t>
            </a:r>
            <a:r>
              <a:rPr lang="de-CH" dirty="0" smtClean="0"/>
              <a:t> </a:t>
            </a:r>
            <a:r>
              <a:rPr lang="de-CH" dirty="0" err="1" smtClean="0"/>
              <a:t>Ippon</a:t>
            </a:r>
            <a:r>
              <a:rPr lang="de-CH" dirty="0" smtClean="0"/>
              <a:t> Kumite, </a:t>
            </a:r>
            <a:r>
              <a:rPr lang="de-CH" dirty="0" err="1" smtClean="0"/>
              <a:t>Ippon</a:t>
            </a:r>
            <a:r>
              <a:rPr lang="de-CH" dirty="0" smtClean="0"/>
              <a:t> Shobu und Shobu	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1124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Turniere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Nationale Turniere SKR: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Frühlingsturnier, Herbstturnier, </a:t>
            </a:r>
            <a:r>
              <a:rPr lang="de-CH" dirty="0" err="1" smtClean="0"/>
              <a:t>Fujimura</a:t>
            </a:r>
            <a:r>
              <a:rPr lang="de-CH" dirty="0" smtClean="0"/>
              <a:t>-Cup</a:t>
            </a:r>
            <a:endParaRPr lang="de-CH" dirty="0"/>
          </a:p>
          <a:p>
            <a:r>
              <a:rPr lang="de-CH" dirty="0"/>
              <a:t>Nationale Turniere SKF: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3 Swiss Karate League (</a:t>
            </a:r>
            <a:r>
              <a:rPr lang="de-CH" dirty="0" err="1" smtClean="0"/>
              <a:t>Quali</a:t>
            </a:r>
            <a:r>
              <a:rPr lang="de-CH" dirty="0" smtClean="0"/>
              <a:t> SM)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SM Shobu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SM </a:t>
            </a:r>
            <a:r>
              <a:rPr lang="de-CH" dirty="0" err="1" smtClean="0"/>
              <a:t>Ippon</a:t>
            </a:r>
            <a:r>
              <a:rPr lang="de-CH" dirty="0" smtClean="0"/>
              <a:t> Shobu</a:t>
            </a:r>
          </a:p>
        </p:txBody>
      </p:sp>
    </p:spTree>
    <p:extLst>
      <p:ext uri="{BB962C8B-B14F-4D97-AF65-F5344CB8AC3E}">
        <p14:creationId xmlns:p14="http://schemas.microsoft.com/office/powerpoint/2010/main" val="17301718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Turniere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Internationale Turniere SKR</a:t>
            </a:r>
            <a:r>
              <a:rPr lang="de-CH" dirty="0" smtClean="0"/>
              <a:t>:</a:t>
            </a:r>
          </a:p>
          <a:p>
            <a:r>
              <a:rPr lang="de-CH" dirty="0" smtClean="0"/>
              <a:t>Offene internationale Turniere</a:t>
            </a:r>
            <a:endParaRPr lang="de-CH" dirty="0" smtClean="0"/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ESKA Europacup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WSKA Weltcup, alle zwei Jahre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JKA Europa- und Weltcup</a:t>
            </a:r>
          </a:p>
          <a:p>
            <a:pPr>
              <a:buFont typeface="Wingdings" pitchFamily="2" charset="2"/>
              <a:buChar char="v"/>
            </a:pPr>
            <a:endParaRPr lang="de-CH" dirty="0"/>
          </a:p>
          <a:p>
            <a:pPr marL="82296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987283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Turniere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Internationale Turniere:</a:t>
            </a:r>
          </a:p>
          <a:p>
            <a:pPr>
              <a:buFont typeface="Wingdings" pitchFamily="2" charset="2"/>
              <a:buChar char="v"/>
            </a:pPr>
            <a:r>
              <a:rPr lang="de-CH" dirty="0"/>
              <a:t>Offene internationale Turniere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K1 Premier League (limitiert)</a:t>
            </a:r>
            <a:endParaRPr lang="de-CH" dirty="0" smtClean="0"/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K1 Serie </a:t>
            </a:r>
            <a:r>
              <a:rPr lang="de-CH" dirty="0" smtClean="0"/>
              <a:t>A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Youth Turniere</a:t>
            </a:r>
          </a:p>
        </p:txBody>
      </p:sp>
    </p:spTree>
    <p:extLst>
      <p:ext uri="{BB962C8B-B14F-4D97-AF65-F5344CB8AC3E}">
        <p14:creationId xmlns:p14="http://schemas.microsoft.com/office/powerpoint/2010/main" val="408718656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Turniere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Internationale Turniere</a:t>
            </a:r>
            <a:r>
              <a:rPr lang="de-CH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EKF Europameisterschaft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WKF Weltmeisterschaft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EKF Europameisterschaft der Regionen (wird ab 2018 nicht mehr durchgeführt)</a:t>
            </a:r>
          </a:p>
          <a:p>
            <a:pPr>
              <a:buFont typeface="Wingdings" pitchFamily="2" charset="2"/>
              <a:buChar char="v"/>
            </a:pPr>
            <a:r>
              <a:rPr lang="de-CH" dirty="0" smtClean="0"/>
              <a:t>Kategorien: U16/U18/U21/Elite</a:t>
            </a:r>
            <a:endParaRPr lang="de-CH" dirty="0"/>
          </a:p>
          <a:p>
            <a:pPr>
              <a:buFont typeface="Wingdings" pitchFamily="2" charset="2"/>
              <a:buChar char="v"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2763487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Nyad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565</Words>
  <Application>Microsoft Office PowerPoint</Application>
  <PresentationFormat>Bildschirmpräsentation (4:3)</PresentationFormat>
  <Paragraphs>133</Paragraphs>
  <Slides>22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Nyad</vt:lpstr>
      <vt:lpstr>Turnierwesen</vt:lpstr>
      <vt:lpstr>Tagesablauf</vt:lpstr>
      <vt:lpstr>Agenda (Theorieteil)</vt:lpstr>
      <vt:lpstr>Turnierwesen</vt:lpstr>
      <vt:lpstr>Turniere</vt:lpstr>
      <vt:lpstr>Turniere</vt:lpstr>
      <vt:lpstr>Turniere</vt:lpstr>
      <vt:lpstr>Turniere</vt:lpstr>
      <vt:lpstr>Turniere</vt:lpstr>
      <vt:lpstr>Reglemente</vt:lpstr>
      <vt:lpstr>Reglemente</vt:lpstr>
      <vt:lpstr>Reglemente</vt:lpstr>
      <vt:lpstr>Reglemente</vt:lpstr>
      <vt:lpstr>Schiedsrichterwesen SKR</vt:lpstr>
      <vt:lpstr>Schiedsrichterwesen SKF</vt:lpstr>
      <vt:lpstr>Ausbildung im Shobu System</vt:lpstr>
      <vt:lpstr>PowerPoint-Präsentation</vt:lpstr>
      <vt:lpstr>Ausbildung im Shobu Ippon</vt:lpstr>
      <vt:lpstr>SKR Kader</vt:lpstr>
      <vt:lpstr>Aufnahmekriterien SKR Kader</vt:lpstr>
      <vt:lpstr>SKF Kader</vt:lpstr>
      <vt:lpstr>SKR Strukturen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Theorieteil</dc:title>
  <dc:creator>Sensei</dc:creator>
  <cp:lastModifiedBy>Sensei</cp:lastModifiedBy>
  <cp:revision>36</cp:revision>
  <dcterms:created xsi:type="dcterms:W3CDTF">2012-09-12T18:47:56Z</dcterms:created>
  <dcterms:modified xsi:type="dcterms:W3CDTF">2017-10-08T12:22:25Z</dcterms:modified>
</cp:coreProperties>
</file>